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10"/>
  </p:notesMasterIdLst>
  <p:sldIdLst>
    <p:sldId id="256" r:id="rId2"/>
    <p:sldId id="262" r:id="rId3"/>
    <p:sldId id="265" r:id="rId4"/>
    <p:sldId id="258" r:id="rId5"/>
    <p:sldId id="263" r:id="rId6"/>
    <p:sldId id="264" r:id="rId7"/>
    <p:sldId id="260" r:id="rId8"/>
    <p:sldId id="2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1"/>
    <p:restoredTop sz="94648"/>
  </p:normalViewPr>
  <p:slideViewPr>
    <p:cSldViewPr snapToGrid="0" snapToObjects="1">
      <p:cViewPr varScale="1">
        <p:scale>
          <a:sx n="54" d="100"/>
          <a:sy n="54" d="100"/>
        </p:scale>
        <p:origin x="1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A5FB-4A67-DF41-9EFE-12F676D0FB5E}" type="datetimeFigureOut">
              <a:rPr kumimoji="1" lang="zh-CN" altLang="en-US" smtClean="0"/>
              <a:t>2019/2/4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8B2D8-770A-3842-BFD2-59CDA17B0BD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372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43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02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0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5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4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7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7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6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4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6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35506" y="714041"/>
            <a:ext cx="10718611" cy="2971051"/>
          </a:xfrm>
        </p:spPr>
        <p:txBody>
          <a:bodyPr/>
          <a:lstStyle/>
          <a:p>
            <a:r>
              <a:rPr kumimoji="1" lang="en-US" altLang="zh-CN" dirty="0" smtClean="0"/>
              <a:t>Common Tax Forms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7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748" y="534416"/>
            <a:ext cx="10058400" cy="1609344"/>
          </a:xfrm>
        </p:spPr>
        <p:txBody>
          <a:bodyPr>
            <a:normAutofit/>
          </a:bodyPr>
          <a:lstStyle/>
          <a:p>
            <a:r>
              <a:rPr kumimoji="1" lang="en-US" altLang="zh-CN" sz="4400" dirty="0">
                <a:latin typeface="Calibri" panose="020F0502020204030204" pitchFamily="34" charset="0"/>
              </a:rPr>
              <a:t>W-2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E7418E-9909-064F-9B50-AD6F1AAD6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19" y="474524"/>
            <a:ext cx="8819917" cy="590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6170" y="534416"/>
            <a:ext cx="10058400" cy="1609344"/>
          </a:xfrm>
        </p:spPr>
        <p:txBody>
          <a:bodyPr>
            <a:normAutofit/>
          </a:bodyPr>
          <a:lstStyle/>
          <a:p>
            <a:r>
              <a:rPr kumimoji="1" lang="en-US" altLang="zh-CN" sz="4400" dirty="0">
                <a:latin typeface="Calibri" panose="020F0502020204030204" pitchFamily="34" charset="0"/>
              </a:rPr>
              <a:t>W-2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4" name="Picture 2" descr="How To Print W2 Form For Employees With Ezpaycheck Payroll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83" y="0"/>
            <a:ext cx="6845121" cy="88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875" y="774954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4400" dirty="0">
                <a:latin typeface="Calibri" panose="020F0502020204030204" pitchFamily="34" charset="0"/>
              </a:rPr>
              <a:t>1099-INT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D57EB1-822E-3246-83D7-387A492C5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8" b="50995"/>
          <a:stretch/>
        </p:blipFill>
        <p:spPr>
          <a:xfrm>
            <a:off x="2550558" y="649448"/>
            <a:ext cx="8292829" cy="55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875" y="774954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4400" dirty="0">
                <a:latin typeface="Calibri" panose="020F0502020204030204" pitchFamily="34" charset="0"/>
              </a:rPr>
              <a:t>1099-DIV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417C37-2A68-2C44-B846-C656A46D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75" y="625505"/>
            <a:ext cx="8210526" cy="55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876" y="774954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4400" dirty="0">
                <a:latin typeface="Calibri" panose="020F0502020204030204" pitchFamily="34" charset="0"/>
              </a:rPr>
              <a:t>1099-MISC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E0789A-875B-5E4A-924A-932FD9962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973" y="631518"/>
            <a:ext cx="7475152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875" y="774954"/>
            <a:ext cx="9601200" cy="1485900"/>
          </a:xfrm>
        </p:spPr>
        <p:txBody>
          <a:bodyPr>
            <a:normAutofit/>
          </a:bodyPr>
          <a:lstStyle/>
          <a:p>
            <a:r>
              <a:rPr kumimoji="1" lang="en-US" altLang="zh-CN" sz="4400" dirty="0" smtClean="0">
                <a:latin typeface="Calibri" panose="020F0502020204030204" pitchFamily="34" charset="0"/>
              </a:rPr>
              <a:t>1099-R</a:t>
            </a:r>
            <a:endParaRPr kumimoji="1" lang="zh-CN" altLang="en-US" sz="44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CAD329-CEF1-7346-B927-56FDF9C14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132" y="631519"/>
            <a:ext cx="8269432" cy="57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25946" y="774954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SSA-1099</a:t>
            </a:r>
            <a:endParaRPr kumimoji="1" lang="en-US" altLang="zh-CN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41D459-82F0-ED4D-A85E-76541EB56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5" r="20998" b="52528"/>
          <a:stretch/>
        </p:blipFill>
        <p:spPr>
          <a:xfrm>
            <a:off x="2930236" y="302489"/>
            <a:ext cx="7705546" cy="62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473</TotalTime>
  <Words>10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Corbel</vt:lpstr>
      <vt:lpstr>DengXian</vt:lpstr>
      <vt:lpstr>Wingdings 2</vt:lpstr>
      <vt:lpstr>幼圆</vt:lpstr>
      <vt:lpstr>Frame</vt:lpstr>
      <vt:lpstr>Common Tax Forms</vt:lpstr>
      <vt:lpstr>W-2</vt:lpstr>
      <vt:lpstr>W-2</vt:lpstr>
      <vt:lpstr>1099-INT</vt:lpstr>
      <vt:lpstr>1099-DIV</vt:lpstr>
      <vt:lpstr>1099-MISC</vt:lpstr>
      <vt:lpstr>1099-R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tax forms</dc:title>
  <dc:creator>Microsoft Office 用户</dc:creator>
  <cp:lastModifiedBy>Sanders, Julie</cp:lastModifiedBy>
  <cp:revision>9</cp:revision>
  <dcterms:created xsi:type="dcterms:W3CDTF">2018-01-21T16:14:01Z</dcterms:created>
  <dcterms:modified xsi:type="dcterms:W3CDTF">2019-02-04T16:45:39Z</dcterms:modified>
</cp:coreProperties>
</file>